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59" r:id="rId4"/>
    <p:sldId id="261" r:id="rId5"/>
    <p:sldId id="262" r:id="rId6"/>
    <p:sldId id="263" r:id="rId7"/>
    <p:sldId id="264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0B3"/>
    <a:srgbClr val="806592"/>
    <a:srgbClr val="2626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65AA9-9579-CBA0-3FA6-F55E8036C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DEFD3C-548A-A9E0-159D-873E15EA6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567E3-3386-0B34-17EA-29D47EAD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06818-B9F0-2B59-7446-D65E7BA9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7673E-9DC6-7CD6-77D1-B16ECF01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80BE2-B8AB-797F-CDF9-3CE8013D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1AB9A0-8A6E-E906-3245-7C42BA46D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3AB06-7DCE-B2A7-013F-437BA2D0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D8740-6FB5-9C2E-6BCE-799F5765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A324B-8294-7790-F6AE-00CDE584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5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074E4F-BA69-4EEB-FC81-782304A03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B57AEC-40E5-A66D-E67B-8D8593EA6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7A2BE0-B81E-DEED-6DB0-E6766799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3C87D-7777-CE90-FEF8-5347B9F1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B5CEA-91C1-7C94-8D22-A4146375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7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9DA5-ECCF-8AA1-6B6C-1DDB0065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E418D-A9F0-74A7-FE92-8E0505B62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6C6A7-958A-F047-160C-85B02FD5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110EC-EC2A-15D8-1727-C0DC8040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17476-CE62-826B-B0BF-D9B35174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140B7-E030-3312-3701-593E5B01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DD81A3-43C6-9DB3-B0F4-1D6EAFDEC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CFEE2-52E5-226D-AB10-7C0C7F27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DF1E8-A57C-F532-3F35-41FCFD8C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52D4D5-0CBF-2621-0C4D-FD7F4CDA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5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A8A20-8BB1-2C93-B779-7FCAD225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A28F2-59BA-CA46-37A5-F05BB5E8E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8CC6D3-DC87-DF43-6EB0-4C66BA8F9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2F9673-A8D7-5AF3-E312-AED19939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25858-1969-9196-71B2-69C02D78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97062D-D125-9D4A-D34C-67CC17A9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9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9215D-FD1D-4E4A-804A-0890E0F9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09F53-B4BD-BDBD-31EA-675DB9EC8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FD69AB-7188-B69E-82B0-1FD8BA496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05BC35-516D-D661-4F69-C88BEFE52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58314E-2ECF-7D12-F6D2-05CE8631F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0E1204-5685-A539-FA2C-6A5A7094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C8D5B6-A9EE-37AB-55B8-0F9408DC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2EF485-E184-801B-8E51-225D071E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4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3D7F1-A690-4D5B-9E91-066CF92E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5EE313-43FB-8C6C-E764-D9B7D381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96DC95-106C-B663-8F8B-E05933D6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333C5D-65BB-6A96-F8A5-0994DF4D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216E8F-D4CC-83A2-8EC4-540259C7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68F131-8F40-7F58-652F-7103001B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A8B63D-63F6-22DC-DD22-D38A5182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6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482CB-0932-DB49-C983-FCC63C58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E4B3F-346F-65A3-247A-21FE67CB7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91F520-6762-BAB2-E56A-D49EF0ED1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FC558-4C54-EBF7-B7EC-3196E6DD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345615-C5ED-BB6C-DD77-4059B144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706B21-FA8B-302E-7898-957C735C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1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D6304-8376-8EB7-84CE-51C8AFC7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6B1BC9-3FDF-86D0-9410-5DDCFF4DF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D8C7D-6644-F9C7-A3A6-0014A9495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295A2F-17C7-47CD-24C9-8B4E3F77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61109F-7CFF-8395-62D6-D14E447D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0B3F35-0535-9B29-EF02-34C61BBD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8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64690-78C2-F06A-EF40-957C18E9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395F65-0BE8-3B1A-D582-69AD6F47B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7DDCD-81D5-B4EB-DB6E-4EDB85362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8F68-52FA-49B2-8B2F-089FFCD79EF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E9747-3340-ED66-79B5-AF58D0F7E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50F97-9636-669B-22B2-59AB62E14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2188-6328-44A5-8D62-40A0E3D9C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8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fincup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D481B7-FD5A-6E6F-6BAE-92DFE68ECD56}"/>
              </a:ext>
            </a:extLst>
          </p:cNvPr>
          <p:cNvSpPr txBox="1"/>
          <p:nvPr/>
        </p:nvSpPr>
        <p:spPr>
          <a:xfrm>
            <a:off x="-51223" y="2463542"/>
            <a:ext cx="99943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panose="020B0604020202020204" pitchFamily="34" charset="0"/>
              </a:rPr>
              <a:t>Важно.</a:t>
            </a:r>
          </a:p>
          <a:p>
            <a:pPr algn="ctr"/>
            <a:r>
              <a:rPr lang="ru-RU" sz="3200" dirty="0">
                <a:solidFill>
                  <a:srgbClr val="5D70B3"/>
                </a:solidFill>
                <a:cs typeface="Arial" panose="020B0604020202020204" pitchFamily="34" charset="0"/>
              </a:rPr>
              <a:t>О решении кейсов.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39D28-E877-7DB6-ED02-89FCCAF46327}"/>
              </a:ext>
            </a:extLst>
          </p:cNvPr>
          <p:cNvSpPr txBox="1"/>
          <p:nvPr/>
        </p:nvSpPr>
        <p:spPr>
          <a:xfrm>
            <a:off x="698500" y="3479800"/>
            <a:ext cx="84948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</a:rPr>
              <a:t>Решения, которые вы запишите на следующих слайдах, проверять на правильность Дирекция ВЧФГП не будет. Именно в этом варианте все решения будут представлены на турнире. Организаторы их выведут на экран, когда вы будете выступать в поединке как «команда-презентация». </a:t>
            </a: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После того, как закроется приём решений, обновить их будет нельзя, поэтому проверьте перед загрузкой, что у вас нет ошибок.</a:t>
            </a: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Команда может быть не допущена до отборочных и/или основных турниров, если она не предоставит минимум 10 решений кейсов из сборника. </a:t>
            </a:r>
            <a:endParaRPr lang="ru-RU" dirty="0">
              <a:solidFill>
                <a:srgbClr val="5D70B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6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D481B7-FD5A-6E6F-6BAE-92DFE68ECD56}"/>
              </a:ext>
            </a:extLst>
          </p:cNvPr>
          <p:cNvSpPr txBox="1"/>
          <p:nvPr/>
        </p:nvSpPr>
        <p:spPr>
          <a:xfrm>
            <a:off x="258417" y="2890391"/>
            <a:ext cx="99943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D70B3"/>
                </a:solidFill>
                <a:cs typeface="Arial" panose="020B0604020202020204" pitchFamily="34" charset="0"/>
              </a:rPr>
              <a:t>Лига U-15 / Лига U-18 / Лига СПО / Университетская лига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cs typeface="Arial" panose="020B0604020202020204" pitchFamily="34" charset="0"/>
              </a:rPr>
              <a:t>(оставьте одно и удалите ненужное)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39D28-E877-7DB6-ED02-89FCCAF46327}"/>
              </a:ext>
            </a:extLst>
          </p:cNvPr>
          <p:cNvSpPr txBox="1"/>
          <p:nvPr/>
        </p:nvSpPr>
        <p:spPr>
          <a:xfrm>
            <a:off x="2045259" y="4405025"/>
            <a:ext cx="6420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D70B3"/>
                </a:solidFill>
                <a:cs typeface="Arial" panose="020B0604020202020204" pitchFamily="34" charset="0"/>
              </a:rPr>
              <a:t>(вставьте название команды)</a:t>
            </a:r>
          </a:p>
        </p:txBody>
      </p:sp>
    </p:spTree>
    <p:extLst>
      <p:ext uri="{BB962C8B-B14F-4D97-AF65-F5344CB8AC3E}">
        <p14:creationId xmlns:p14="http://schemas.microsoft.com/office/powerpoint/2010/main" val="182877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8151C34-BBD7-9461-CD0A-4655BE5A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71" y="1"/>
            <a:ext cx="10792521" cy="103966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rgbClr val="5D70B3"/>
                </a:solidFill>
                <a:latin typeface="+mn-lt"/>
                <a:cs typeface="Arial" panose="020B0604020202020204" pitchFamily="34" charset="0"/>
              </a:rPr>
              <a:t>Кейс №</a:t>
            </a:r>
            <a:r>
              <a:rPr lang="ru-RU" sz="3400" b="1" dirty="0">
                <a:solidFill>
                  <a:srgbClr val="5D70B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ru-RU" sz="3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E804ABF-AF2E-7B11-BB75-AEC71D6F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2707"/>
            <a:ext cx="10982093" cy="5176152"/>
          </a:xfrm>
        </p:spPr>
        <p:txBody>
          <a:bodyPr/>
          <a:lstStyle/>
          <a:p>
            <a:r>
              <a:rPr lang="ru-RU" sz="1800" i="1" dirty="0"/>
              <a:t>Запишите свое решение по указанному кейсу.</a:t>
            </a:r>
          </a:p>
          <a:p>
            <a:r>
              <a:rPr lang="ru-RU" sz="1800" i="1" dirty="0"/>
              <a:t>Запишите на одном или нескольких слайдах (этот текст можете удалить)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1270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8151C34-BBD7-9461-CD0A-4655BE5A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71" y="1"/>
            <a:ext cx="10792521" cy="103966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rgbClr val="5D70B3"/>
                </a:solidFill>
                <a:latin typeface="+mn-lt"/>
                <a:cs typeface="Arial" panose="020B0604020202020204" pitchFamily="34" charset="0"/>
              </a:rPr>
              <a:t>Кейс №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ru-RU" sz="3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E804ABF-AF2E-7B11-BB75-AEC71D6F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2707"/>
            <a:ext cx="10982093" cy="5176152"/>
          </a:xfrm>
        </p:spPr>
        <p:txBody>
          <a:bodyPr/>
          <a:lstStyle/>
          <a:p>
            <a:r>
              <a:rPr lang="ru-RU" sz="1800" i="1" dirty="0"/>
              <a:t>Запишите свое решение по указанному кейсу.</a:t>
            </a:r>
          </a:p>
          <a:p>
            <a:r>
              <a:rPr lang="ru-RU" sz="1800" i="1" dirty="0"/>
              <a:t>Запишите на одном или нескольких слайдах (этот текст можете удалить)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8429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8151C34-BBD7-9461-CD0A-4655BE5A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71" y="1"/>
            <a:ext cx="10792521" cy="103966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rgbClr val="5D70B3"/>
                </a:solidFill>
                <a:latin typeface="+mn-lt"/>
                <a:cs typeface="Arial" panose="020B0604020202020204" pitchFamily="34" charset="0"/>
              </a:rPr>
              <a:t>Кейс №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ru-RU" sz="3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E804ABF-AF2E-7B11-BB75-AEC71D6F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2707"/>
            <a:ext cx="10982093" cy="5176152"/>
          </a:xfrm>
        </p:spPr>
        <p:txBody>
          <a:bodyPr/>
          <a:lstStyle/>
          <a:p>
            <a:r>
              <a:rPr lang="ru-RU" sz="1800" i="1" dirty="0"/>
              <a:t>Запишите свое решение по указанному кейсу.</a:t>
            </a:r>
          </a:p>
          <a:p>
            <a:r>
              <a:rPr lang="ru-RU" sz="1800" i="1" dirty="0"/>
              <a:t>Запишите на одном или нескольких слайдах (этот текст можете удалить)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8129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8151C34-BBD7-9461-CD0A-4655BE5A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71" y="1"/>
            <a:ext cx="10792521" cy="103966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rgbClr val="5D70B3"/>
                </a:solidFill>
                <a:latin typeface="+mn-lt"/>
                <a:cs typeface="Arial" panose="020B0604020202020204" pitchFamily="34" charset="0"/>
              </a:rPr>
              <a:t>Кейс №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ru-RU" sz="3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E804ABF-AF2E-7B11-BB75-AEC71D6F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2707"/>
            <a:ext cx="10982093" cy="5176152"/>
          </a:xfrm>
        </p:spPr>
        <p:txBody>
          <a:bodyPr/>
          <a:lstStyle/>
          <a:p>
            <a:r>
              <a:rPr lang="ru-RU" sz="1800" i="1" dirty="0"/>
              <a:t>Запишите свое решение по указанному кейсу.</a:t>
            </a:r>
          </a:p>
          <a:p>
            <a:r>
              <a:rPr lang="ru-RU" sz="1800" i="1" dirty="0"/>
              <a:t>Запишите на одном или нескольких слайдах (этот текст можете удалить)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844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8151C34-BBD7-9461-CD0A-4655BE5A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71" y="1"/>
            <a:ext cx="10792521" cy="103966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rgbClr val="5D70B3"/>
                </a:solidFill>
                <a:latin typeface="+mn-lt"/>
                <a:cs typeface="Arial" panose="020B0604020202020204" pitchFamily="34" charset="0"/>
              </a:rPr>
              <a:t>Кейс №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ru-RU" sz="3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E804ABF-AF2E-7B11-BB75-AEC71D6F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2707"/>
            <a:ext cx="10982093" cy="5176152"/>
          </a:xfrm>
        </p:spPr>
        <p:txBody>
          <a:bodyPr/>
          <a:lstStyle/>
          <a:p>
            <a:r>
              <a:rPr lang="ru-RU" sz="1800" i="1" dirty="0"/>
              <a:t>Запишите свое решение по указанному кейсу.</a:t>
            </a:r>
          </a:p>
          <a:p>
            <a:r>
              <a:rPr lang="ru-RU" sz="1800" i="1" dirty="0"/>
              <a:t>Запишите на одном или нескольких слайдах (этот текст можете удалить)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0489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8151C34-BBD7-9461-CD0A-4655BE5A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71" y="1"/>
            <a:ext cx="10792521" cy="103966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rgbClr val="5D70B3"/>
                </a:solidFill>
                <a:latin typeface="+mn-lt"/>
                <a:cs typeface="Arial" panose="020B0604020202020204" pitchFamily="34" charset="0"/>
              </a:rPr>
              <a:t>Кейс №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…</a:t>
            </a:r>
            <a:endParaRPr lang="ru-RU" sz="3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E804ABF-AF2E-7B11-BB75-AEC71D6F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312" y="1039661"/>
            <a:ext cx="10486980" cy="509809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i="1" dirty="0"/>
              <a:t>Продолжайте создавать слайды, чтобы на каждый кейс из сборника у вас были слайды.</a:t>
            </a:r>
          </a:p>
          <a:p>
            <a:pPr marL="0" indent="0" algn="l">
              <a:buNone/>
            </a:pPr>
            <a:endParaRPr lang="ru-RU" sz="1800" i="1" dirty="0"/>
          </a:p>
          <a:p>
            <a:pPr marL="0" indent="0" algn="l">
              <a:buNone/>
            </a:pPr>
            <a:r>
              <a:rPr lang="ru-RU" sz="1800" i="1" dirty="0"/>
              <a:t>Кейс №…</a:t>
            </a:r>
          </a:p>
          <a:p>
            <a:pPr marL="0" indent="0" algn="l">
              <a:buNone/>
            </a:pPr>
            <a:r>
              <a:rPr lang="ru-RU" sz="1800" i="1" dirty="0"/>
              <a:t>Вы можете использовать несколько слайдов, чтобы показать решение кейса.</a:t>
            </a:r>
          </a:p>
          <a:p>
            <a:pPr marL="0" indent="0" algn="l">
              <a:buNone/>
            </a:pPr>
            <a:endParaRPr lang="ru-RU" sz="1800" i="1" dirty="0"/>
          </a:p>
          <a:p>
            <a:pPr marL="0" indent="0" algn="l">
              <a:buNone/>
            </a:pPr>
            <a:r>
              <a:rPr lang="ru-RU" sz="1800" i="1" dirty="0"/>
              <a:t>В презентации вы должны привести вес ход своих рассуждений и вариант оптимального управленческого решения. «Команда-презентация» не обязана в своем выступлении писать слова: проблема, цель, действия, результат, чтобы не облегчать задачу «команде-экспертизе».</a:t>
            </a:r>
          </a:p>
          <a:p>
            <a:pPr marL="0" indent="0" algn="l">
              <a:buNone/>
            </a:pPr>
            <a:r>
              <a:rPr lang="ru-RU" sz="1800" i="1" dirty="0"/>
              <a:t>«Команда-презентация» может все варианты достижения цели не проговаривать, но, чтобы показать, что они выбрали лучший способ решения проблемы, могут предъявить все варианты.</a:t>
            </a:r>
          </a:p>
          <a:p>
            <a:pPr marL="0" indent="0" algn="l">
              <a:buNone/>
            </a:pPr>
            <a:endParaRPr lang="ru-RU" sz="1800" i="1" dirty="0"/>
          </a:p>
          <a:p>
            <a:pPr marL="0" indent="0" algn="l">
              <a:buNone/>
            </a:pPr>
            <a:r>
              <a:rPr lang="ru-RU" sz="1800" i="1" dirty="0"/>
              <a:t>С критериями оценки можно ознакомиться в правилах Чемпионата (доступны на сайте </a:t>
            </a:r>
            <a:r>
              <a:rPr lang="en-US" sz="1800" i="1" dirty="0">
                <a:hlinkClick r:id="rId3"/>
              </a:rPr>
              <a:t>fincup.ru</a:t>
            </a:r>
            <a:r>
              <a:rPr lang="ru-RU" sz="1800" i="1" dirty="0"/>
              <a:t>)</a:t>
            </a:r>
          </a:p>
          <a:p>
            <a:pPr marL="0" indent="0" algn="l">
              <a:buNone/>
            </a:pPr>
            <a:endParaRPr lang="ru-RU" sz="1800" i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ru-RU" sz="1800" i="1" dirty="0">
                <a:solidFill>
                  <a:srgbClr val="FF0000"/>
                </a:solidFill>
              </a:rPr>
              <a:t>Этот текст можете удалить перед отправкой своих решений на сайт </a:t>
            </a:r>
            <a:r>
              <a:rPr lang="en-US" sz="1800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fincup.ru</a:t>
            </a:r>
            <a:endParaRPr lang="ru-RU" sz="1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9261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C6893-EAB8-EDFF-0DFD-771085FD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134" y="365125"/>
            <a:ext cx="10200666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83179-D750-E596-1933-FDE1F91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134" y="1825625"/>
            <a:ext cx="10200665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934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366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Кейс № 1</vt:lpstr>
      <vt:lpstr>Кейс № 2</vt:lpstr>
      <vt:lpstr>Кейс № 3</vt:lpstr>
      <vt:lpstr>Кейс № 4</vt:lpstr>
      <vt:lpstr>Кейс № 5</vt:lpstr>
      <vt:lpstr>Кейс № …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осеннего цикла соревнований Всероссийского чемпионата по финансовой грамотности и предпринимательству.</dc:title>
  <dc:creator>Александр Винокуров</dc:creator>
  <cp:lastModifiedBy>Александр Винокуров</cp:lastModifiedBy>
  <cp:revision>21</cp:revision>
  <dcterms:created xsi:type="dcterms:W3CDTF">2022-06-02T09:17:13Z</dcterms:created>
  <dcterms:modified xsi:type="dcterms:W3CDTF">2023-10-05T09:37:34Z</dcterms:modified>
</cp:coreProperties>
</file>